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6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3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3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6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3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1263-8D33-4F5E-839B-0359347FB2B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BB0F-619F-4087-A263-1DFD135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attcenter.net/sites/default/files/users/images/about_spar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9864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034" y="5473148"/>
            <a:ext cx="8598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You need a SPARK to start a fire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64043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Book Antiqua" pitchFamily="18" charset="0"/>
              </a:rPr>
              <a:t>“Everyone has a spark-</a:t>
            </a:r>
          </a:p>
          <a:p>
            <a:r>
              <a:rPr lang="en-US" sz="3600" b="1" i="1" dirty="0" smtClean="0">
                <a:latin typeface="Book Antiqua" pitchFamily="18" charset="0"/>
              </a:rPr>
              <a:t>whether you know </a:t>
            </a:r>
          </a:p>
          <a:p>
            <a:r>
              <a:rPr lang="en-US" sz="3600" b="1" i="1" dirty="0" smtClean="0">
                <a:latin typeface="Book Antiqua" pitchFamily="18" charset="0"/>
              </a:rPr>
              <a:t>any of your sparks or not,</a:t>
            </a:r>
          </a:p>
          <a:p>
            <a:r>
              <a:rPr lang="en-US" sz="3600" b="1" i="1" dirty="0" smtClean="0">
                <a:latin typeface="Book Antiqua" pitchFamily="18" charset="0"/>
              </a:rPr>
              <a:t>it’s definitely</a:t>
            </a:r>
          </a:p>
          <a:p>
            <a:r>
              <a:rPr lang="en-US" sz="3600" b="1" i="1" dirty="0" smtClean="0">
                <a:latin typeface="Book Antiqua" pitchFamily="18" charset="0"/>
              </a:rPr>
              <a:t>worthwhile for you to </a:t>
            </a:r>
          </a:p>
          <a:p>
            <a:r>
              <a:rPr lang="en-US" sz="3600" b="1" i="1" dirty="0" smtClean="0">
                <a:latin typeface="Book Antiqua" pitchFamily="18" charset="0"/>
              </a:rPr>
              <a:t>explore, identify, and</a:t>
            </a:r>
          </a:p>
          <a:p>
            <a:r>
              <a:rPr lang="en-US" sz="3600" b="1" i="1" dirty="0" smtClean="0">
                <a:latin typeface="Book Antiqua" pitchFamily="18" charset="0"/>
              </a:rPr>
              <a:t>develop one, or two, or three!”</a:t>
            </a:r>
          </a:p>
        </p:txBody>
      </p:sp>
      <p:pic>
        <p:nvPicPr>
          <p:cNvPr id="2050" name="Picture 2" descr="http://www.allsparkfireworks.com/blog/wp-content/uploads/2011/01/bog-firework-sparkler-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368">
            <a:off x="306137" y="4876800"/>
            <a:ext cx="11416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allsparkfireworks.com/blog/wp-content/uploads/2011/01/bog-firework-sparkler-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543">
            <a:off x="7420456" y="428789"/>
            <a:ext cx="11416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365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kind of fire?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0114" y="1676400"/>
            <a:ext cx="39306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Will your SPARK make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your school better?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807" y="3307578"/>
            <a:ext cx="49371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Will your SPARK help others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enjoy their SPARK?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702" y="4724400"/>
            <a:ext cx="4266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Will your SPARK let you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enjoy life more?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53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06540" y="1219200"/>
            <a:ext cx="6248400" cy="36576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ooper Black" pitchFamily="18" charset="0"/>
              </a:rPr>
              <a:t>What is your SPARK?</a:t>
            </a:r>
            <a:endParaRPr lang="en-US" sz="4800" dirty="0"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085105">
            <a:off x="383852" y="868234"/>
            <a:ext cx="3245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you love to do?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506109">
            <a:off x="167769" y="4615190"/>
            <a:ext cx="4253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When are you really happy?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1187189">
            <a:off x="3689000" y="5473525"/>
            <a:ext cx="4905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are you passionate about?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7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455194"/>
            <a:ext cx="4419600" cy="1676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For some it is…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 rot="21096221">
            <a:off x="5768562" y="607716"/>
            <a:ext cx="212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nature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546308">
            <a:off x="894022" y="2985072"/>
            <a:ext cx="133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437935">
            <a:off x="2309099" y="3158942"/>
            <a:ext cx="3324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Computers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590399">
            <a:off x="566187" y="4267200"/>
            <a:ext cx="4506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Helping People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595908">
            <a:off x="4386186" y="2327501"/>
            <a:ext cx="2351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Healing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1693663"/>
            <a:ext cx="23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Sports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56357">
            <a:off x="1259044" y="2035576"/>
            <a:ext cx="249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Reading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2063" y="3902765"/>
            <a:ext cx="3379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Leadership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6601" y="4953000"/>
            <a:ext cx="3624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Friendship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358" y="4923138"/>
            <a:ext cx="197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Dance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9196" y="5384803"/>
            <a:ext cx="189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1" y="5846468"/>
            <a:ext cx="2797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Coaching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1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25957">
            <a:off x="367704" y="496032"/>
            <a:ext cx="3182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Examples!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862">
            <a:off x="762000" y="2286000"/>
            <a:ext cx="3986212" cy="333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8873" r="15470" b="4387"/>
          <a:stretch/>
        </p:blipFill>
        <p:spPr bwMode="auto">
          <a:xfrm>
            <a:off x="5105400" y="1676400"/>
            <a:ext cx="3872753" cy="38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50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181100"/>
            <a:ext cx="6577012" cy="549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1377325">
            <a:off x="248646" y="280480"/>
            <a:ext cx="4632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Another Example…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3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122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TerriReid</dc:creator>
  <cp:lastModifiedBy>Doug Hartman</cp:lastModifiedBy>
  <cp:revision>17</cp:revision>
  <dcterms:created xsi:type="dcterms:W3CDTF">2012-03-08T12:16:05Z</dcterms:created>
  <dcterms:modified xsi:type="dcterms:W3CDTF">2014-05-21T22:44:26Z</dcterms:modified>
</cp:coreProperties>
</file>