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0" r:id="rId3"/>
    <p:sldId id="271" r:id="rId4"/>
    <p:sldId id="259" r:id="rId5"/>
    <p:sldId id="260" r:id="rId6"/>
    <p:sldId id="261" r:id="rId7"/>
    <p:sldId id="262" r:id="rId8"/>
    <p:sldId id="267" r:id="rId9"/>
    <p:sldId id="256" r:id="rId10"/>
    <p:sldId id="257" r:id="rId11"/>
    <p:sldId id="263" r:id="rId12"/>
    <p:sldId id="264" r:id="rId13"/>
    <p:sldId id="265" r:id="rId14"/>
    <p:sldId id="266" r:id="rId15"/>
    <p:sldId id="268" r:id="rId16"/>
    <p:sldId id="269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E26B-3699-4783-8AC4-77B713786EF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64D8-D2F8-40B3-87FA-D66292B68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1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E26B-3699-4783-8AC4-77B713786EF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64D8-D2F8-40B3-87FA-D66292B68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5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E26B-3699-4783-8AC4-77B713786EF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64D8-D2F8-40B3-87FA-D66292B68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12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E26B-3699-4783-8AC4-77B713786EF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64D8-D2F8-40B3-87FA-D66292B68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5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E26B-3699-4783-8AC4-77B713786EF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64D8-D2F8-40B3-87FA-D66292B68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76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E26B-3699-4783-8AC4-77B713786EF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64D8-D2F8-40B3-87FA-D66292B68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8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E26B-3699-4783-8AC4-77B713786EF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64D8-D2F8-40B3-87FA-D66292B68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E26B-3699-4783-8AC4-77B713786EF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64D8-D2F8-40B3-87FA-D66292B68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98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E26B-3699-4783-8AC4-77B713786EF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64D8-D2F8-40B3-87FA-D66292B68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1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E26B-3699-4783-8AC4-77B713786EF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64D8-D2F8-40B3-87FA-D66292B68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5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E26B-3699-4783-8AC4-77B713786EF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64D8-D2F8-40B3-87FA-D66292B68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7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EE26B-3699-4783-8AC4-77B713786EF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A64D8-D2F8-40B3-87FA-D66292B68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www.redkid.ne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9273654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04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nn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336"/>
          <a:stretch/>
        </p:blipFill>
        <p:spPr bwMode="auto">
          <a:xfrm>
            <a:off x="1371600" y="609600"/>
            <a:ext cx="7620000" cy="5611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12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0" t="7305" r="3882" b="4237"/>
          <a:stretch/>
        </p:blipFill>
        <p:spPr bwMode="auto">
          <a:xfrm>
            <a:off x="2024743" y="1163783"/>
            <a:ext cx="7086600" cy="569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0" y="217845"/>
            <a:ext cx="22050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Page 5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200" y="359620"/>
            <a:ext cx="4170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Please don’t look at others or talk during…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1039853">
            <a:off x="236865" y="2969361"/>
            <a:ext cx="19468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</a:t>
            </a:r>
          </a:p>
          <a:p>
            <a:r>
              <a:rPr lang="en-US" dirty="0" smtClean="0"/>
              <a:t>Just exploring one,</a:t>
            </a:r>
          </a:p>
          <a:p>
            <a:r>
              <a:rPr lang="en-US" dirty="0" smtClean="0"/>
              <a:t>Doesn’t mean you </a:t>
            </a:r>
          </a:p>
          <a:p>
            <a:r>
              <a:rPr lang="en-US" dirty="0" smtClean="0"/>
              <a:t>Can’t change later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13686" y="4866807"/>
            <a:ext cx="29619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If you finish before others,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Think about what types of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SPARK activities you’d like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Us to add…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187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52400"/>
            <a:ext cx="3155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Partners…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3812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533400"/>
            <a:ext cx="65807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Partner Interviews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76400"/>
            <a:ext cx="819288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</a:rPr>
              <a:t>Person 1 – Interview Using Page 6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 Rounded MT Bold" pitchFamily="34" charset="0"/>
              </a:rPr>
              <a:t>Don’t fill in the 1</a:t>
            </a:r>
            <a:r>
              <a:rPr lang="en-US" sz="2800" baseline="30000" dirty="0" smtClean="0">
                <a:solidFill>
                  <a:srgbClr val="FF0000"/>
                </a:solidFill>
                <a:latin typeface="Arial Rounded MT Bold" pitchFamily="34" charset="0"/>
              </a:rPr>
              <a:t>st</a:t>
            </a:r>
            <a:r>
              <a:rPr lang="en-US" sz="2800" dirty="0" smtClean="0">
                <a:solidFill>
                  <a:srgbClr val="FF0000"/>
                </a:solidFill>
                <a:latin typeface="Arial Rounded MT Bold" pitchFamily="34" charset="0"/>
              </a:rPr>
              <a:t> line until after!</a:t>
            </a:r>
          </a:p>
          <a:p>
            <a:endParaRPr lang="en-US" sz="2800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r>
              <a:rPr lang="en-US" sz="2800" dirty="0" smtClean="0">
                <a:solidFill>
                  <a:srgbClr val="0000FF"/>
                </a:solidFill>
                <a:latin typeface="Arial Rounded MT Bold" pitchFamily="34" charset="0"/>
              </a:rPr>
              <a:t>Write down your partners answer in your book</a:t>
            </a:r>
            <a:endParaRPr lang="en-US" sz="2800" dirty="0">
              <a:solidFill>
                <a:srgbClr val="0000FF"/>
              </a:solidFill>
              <a:latin typeface="Arial Rounded MT Bold" pitchFamily="34" charset="0"/>
            </a:endParaRPr>
          </a:p>
          <a:p>
            <a:endParaRPr lang="en-US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Person 2 – Interviews Using Page 6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 Rounded MT Bold" pitchFamily="34" charset="0"/>
              </a:rPr>
              <a:t>Don’t fill in the 1</a:t>
            </a:r>
            <a:r>
              <a:rPr lang="en-US" sz="2800" baseline="30000" dirty="0" smtClean="0">
                <a:solidFill>
                  <a:srgbClr val="FF0000"/>
                </a:solidFill>
                <a:latin typeface="Arial Rounded MT Bold" pitchFamily="34" charset="0"/>
              </a:rPr>
              <a:t>st</a:t>
            </a:r>
            <a:r>
              <a:rPr lang="en-US" sz="2800" dirty="0" smtClean="0">
                <a:solidFill>
                  <a:srgbClr val="FF0000"/>
                </a:solidFill>
                <a:latin typeface="Arial Rounded MT Bold" pitchFamily="34" charset="0"/>
              </a:rPr>
              <a:t> line until after!</a:t>
            </a:r>
          </a:p>
          <a:p>
            <a:endParaRPr lang="en-US" sz="28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273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Partners:  page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813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533400"/>
            <a:ext cx="658077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Partner Interviews</a:t>
            </a:r>
          </a:p>
          <a:p>
            <a:pPr algn="ctr"/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76400"/>
            <a:ext cx="819288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</a:rPr>
              <a:t>Person 1 – Interview Using Page 6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 Rounded MT Bold" pitchFamily="34" charset="0"/>
              </a:rPr>
              <a:t>Don’t fill in the 1</a:t>
            </a:r>
            <a:r>
              <a:rPr lang="en-US" sz="2800" baseline="30000" dirty="0" smtClean="0">
                <a:solidFill>
                  <a:srgbClr val="FF0000"/>
                </a:solidFill>
                <a:latin typeface="Arial Rounded MT Bold" pitchFamily="34" charset="0"/>
              </a:rPr>
              <a:t>st</a:t>
            </a:r>
            <a:r>
              <a:rPr lang="en-US" sz="2800" dirty="0" smtClean="0">
                <a:solidFill>
                  <a:srgbClr val="FF0000"/>
                </a:solidFill>
                <a:latin typeface="Arial Rounded MT Bold" pitchFamily="34" charset="0"/>
              </a:rPr>
              <a:t> line until after!</a:t>
            </a:r>
          </a:p>
          <a:p>
            <a:endParaRPr lang="en-US" sz="2800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r>
              <a:rPr lang="en-US" sz="2800" dirty="0" smtClean="0">
                <a:solidFill>
                  <a:srgbClr val="0000FF"/>
                </a:solidFill>
                <a:latin typeface="Arial Rounded MT Bold" pitchFamily="34" charset="0"/>
              </a:rPr>
              <a:t>Write down your partners answer in your book</a:t>
            </a:r>
            <a:endParaRPr lang="en-US" sz="2800" dirty="0">
              <a:solidFill>
                <a:srgbClr val="0000FF"/>
              </a:solidFill>
              <a:latin typeface="Arial Rounded MT Bold" pitchFamily="34" charset="0"/>
            </a:endParaRPr>
          </a:p>
          <a:p>
            <a:endParaRPr lang="en-US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Person 2 – Interviews Using Page 6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 Rounded MT Bold" pitchFamily="34" charset="0"/>
              </a:rPr>
              <a:t>Don’t fill in the 1</a:t>
            </a:r>
            <a:r>
              <a:rPr lang="en-US" sz="2800" baseline="30000" dirty="0" smtClean="0">
                <a:solidFill>
                  <a:srgbClr val="FF0000"/>
                </a:solidFill>
                <a:latin typeface="Arial Rounded MT Bold" pitchFamily="34" charset="0"/>
              </a:rPr>
              <a:t>st</a:t>
            </a:r>
            <a:r>
              <a:rPr lang="en-US" sz="2800" dirty="0" smtClean="0">
                <a:solidFill>
                  <a:srgbClr val="FF0000"/>
                </a:solidFill>
                <a:latin typeface="Arial Rounded MT Bold" pitchFamily="34" charset="0"/>
              </a:rPr>
              <a:t> line until after!</a:t>
            </a:r>
          </a:p>
          <a:p>
            <a:endParaRPr lang="en-US" sz="28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144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Reflection…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1473200" y="1992086"/>
            <a:ext cx="6146800" cy="3646714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What did you learn about your partner’s spark?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78176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Reflection…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 rot="227980">
            <a:off x="826223" y="1776590"/>
            <a:ext cx="7772400" cy="4495800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Who learned something interesting about a spark that is different from your spark?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11768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Reflection…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 rot="21354078">
            <a:off x="762000" y="1959429"/>
            <a:ext cx="7848600" cy="4103914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How could you learn more about the spark cluster or spark that is interesting to you?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11768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to remember: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 You might have more than one spark.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Sparks can change over time as you learn more about new things and explore them.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You can do almost anything you want if you are willing to try it and to practice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755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mages3.wikia.nocookie.net/__cb20120625215646/powerlisting/images/9/96/Spark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43000"/>
            <a:ext cx="6248400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1000" y="219670"/>
            <a:ext cx="54230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 need a SPARK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14800" y="5715000"/>
            <a:ext cx="42463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 start a fire.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6695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09600"/>
            <a:ext cx="5365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What kind of fire?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40114" y="1676400"/>
            <a:ext cx="393069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Will your SPARK make</a:t>
            </a:r>
          </a:p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your school better?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0807" y="3307578"/>
            <a:ext cx="493718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Will your SPARK help others</a:t>
            </a:r>
          </a:p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enjoy their SPARK?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70702" y="4724400"/>
            <a:ext cx="426648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Will your SPARK let you </a:t>
            </a:r>
          </a:p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enjoy life more?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1871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304800"/>
            <a:ext cx="4343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Today’s Goals: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600200"/>
            <a:ext cx="6858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4000" dirty="0" smtClean="0"/>
              <a:t>Think more deeply into what one your sparks might be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4000" dirty="0" smtClean="0"/>
              <a:t>Explore what you might want to learn about that spark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4000" dirty="0" smtClean="0"/>
              <a:t>Learn about other students’ sparks</a:t>
            </a:r>
          </a:p>
        </p:txBody>
      </p:sp>
    </p:spTree>
    <p:extLst>
      <p:ext uri="{BB962C8B-B14F-4D97-AF65-F5344CB8AC3E}">
        <p14:creationId xmlns:p14="http://schemas.microsoft.com/office/powerpoint/2010/main" val="2930868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609600"/>
            <a:ext cx="33550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You Need: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1981200"/>
            <a:ext cx="53621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en-US" sz="4000" dirty="0"/>
              <a:t> </a:t>
            </a:r>
            <a:r>
              <a:rPr lang="en-US" sz="4000" dirty="0" smtClean="0"/>
              <a:t>Your Explorer Manual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4000" dirty="0" smtClean="0"/>
              <a:t> Colored Pencils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37301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09600"/>
            <a:ext cx="2965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Review…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Cloud 2"/>
          <p:cNvSpPr/>
          <p:nvPr/>
        </p:nvSpPr>
        <p:spPr>
          <a:xfrm>
            <a:off x="3352800" y="1371600"/>
            <a:ext cx="5105400" cy="281940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What is a spark?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800600"/>
            <a:ext cx="61700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Have you talked with anyone</a:t>
            </a:r>
          </a:p>
          <a:p>
            <a:r>
              <a:rPr lang="en-US" sz="4000" dirty="0" smtClean="0"/>
              <a:t>about your spark?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2613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304800" y="228600"/>
            <a:ext cx="5410200" cy="2819400"/>
          </a:xfrm>
          <a:prstGeom prst="clou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What does it mean to explore?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685800" y="3663813"/>
            <a:ext cx="748596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 have to go somewhere 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new…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4800600"/>
            <a:ext cx="773417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…will you push yourself</a:t>
            </a:r>
          </a:p>
          <a:p>
            <a:pPr algn="ctr"/>
            <a:r>
              <a:rPr lang="en-US" sz="40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to </a:t>
            </a:r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think about something new</a:t>
            </a:r>
            <a:endParaRPr 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3960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1327" y="2057400"/>
            <a:ext cx="660135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Refresh your memory: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Look at pg. 4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Clusters of SPARKS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146" name="Picture 2" descr="C:\Users\terrireid\AppData\Local\Microsoft\Windows\Temporary Internet Files\Content.IE5\CI79Q348\MC90044203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85800"/>
            <a:ext cx="1177925" cy="1165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terrireid\AppData\Local\Microsoft\Windows\Temporary Internet Files\Content.IE5\TAR6YTX3\MC90043438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348163"/>
            <a:ext cx="1206500" cy="190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58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nn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70" b="46996"/>
          <a:stretch/>
        </p:blipFill>
        <p:spPr bwMode="auto">
          <a:xfrm>
            <a:off x="1089478" y="685800"/>
            <a:ext cx="8021865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46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358</Words>
  <Application>Microsoft Office PowerPoint</Application>
  <PresentationFormat>On-screen Show (4:3)</PresentationFormat>
  <Paragraphs>67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New Partners:  page 7</vt:lpstr>
      <vt:lpstr>PowerPoint Presentation</vt:lpstr>
      <vt:lpstr>Reflection…</vt:lpstr>
      <vt:lpstr>Reflection…</vt:lpstr>
      <vt:lpstr>Reflection…</vt:lpstr>
      <vt:lpstr>Points to remember:</vt:lpstr>
    </vt:vector>
  </TitlesOfParts>
  <Company>WDS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</dc:creator>
  <cp:lastModifiedBy>Doug Hartman</cp:lastModifiedBy>
  <cp:revision>19</cp:revision>
  <dcterms:created xsi:type="dcterms:W3CDTF">2013-01-17T14:13:11Z</dcterms:created>
  <dcterms:modified xsi:type="dcterms:W3CDTF">2014-05-21T22:42:53Z</dcterms:modified>
</cp:coreProperties>
</file>