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1" r:id="rId4"/>
    <p:sldId id="259" r:id="rId5"/>
    <p:sldId id="256" r:id="rId6"/>
    <p:sldId id="257" r:id="rId7"/>
    <p:sldId id="267" r:id="rId8"/>
    <p:sldId id="275" r:id="rId9"/>
    <p:sldId id="264" r:id="rId10"/>
    <p:sldId id="260" r:id="rId11"/>
    <p:sldId id="269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1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5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1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7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9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1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5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ww.redkid.ne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927365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41910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Write your SPARK on scrap paper with your name</a:t>
            </a:r>
          </a:p>
        </p:txBody>
      </p:sp>
    </p:spTree>
    <p:extLst>
      <p:ext uri="{BB962C8B-B14F-4D97-AF65-F5344CB8AC3E}">
        <p14:creationId xmlns:p14="http://schemas.microsoft.com/office/powerpoint/2010/main" val="40660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3355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 Need: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133600"/>
            <a:ext cx="59266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paper to write the script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smtClean="0"/>
              <a:t> props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730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55973" y="3890665"/>
            <a:ext cx="28320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Watch…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17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Reflection…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 rot="227980">
            <a:off x="826223" y="1776590"/>
            <a:ext cx="7772400" cy="44958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Who learned something interesting about a spark that is similar to your spark?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1768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Reflection…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 rot="21354078">
            <a:off x="762000" y="1959429"/>
            <a:ext cx="7848600" cy="410391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How could you learn more about the spark cluster or spark that is interesting to you?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176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You might have more than one spark.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Sparks can change over time as you learn more about new things and explore them.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 can do almost anything you want if you are willing to try it and to practice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5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3.wikia.nocookie.net/__cb20120625215646/powerlisting/images/9/96/Spark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2484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219670"/>
            <a:ext cx="5423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need a SPARK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5715000"/>
            <a:ext cx="4246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start a fire.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669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5365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kind of fire?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0114" y="1676400"/>
            <a:ext cx="39306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Will your SPARK make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your school better?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807" y="3307578"/>
            <a:ext cx="49371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Will your SPARK help others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enjoy their SPARK?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0702" y="4724400"/>
            <a:ext cx="426648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Will your SPARK let you 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enjoy life more?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87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4343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Today’s Goals: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Identify one of your important sparks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Gather in groups of similar sparks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Write a </a:t>
            </a:r>
            <a:r>
              <a:rPr lang="en-US" sz="4000" dirty="0" err="1" smtClean="0"/>
              <a:t>Spark.A.Vision</a:t>
            </a:r>
            <a:r>
              <a:rPr lang="en-US" sz="4000" dirty="0" smtClean="0"/>
              <a:t> screen play (1 min. video)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Record your groups video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Share with the class</a:t>
            </a:r>
          </a:p>
        </p:txBody>
      </p:sp>
    </p:spTree>
    <p:extLst>
      <p:ext uri="{BB962C8B-B14F-4D97-AF65-F5344CB8AC3E}">
        <p14:creationId xmlns:p14="http://schemas.microsoft.com/office/powerpoint/2010/main" val="293086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n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0" b="46996"/>
          <a:stretch/>
        </p:blipFill>
        <p:spPr bwMode="auto">
          <a:xfrm>
            <a:off x="1089478" y="685800"/>
            <a:ext cx="802186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4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n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36"/>
          <a:stretch/>
        </p:blipFill>
        <p:spPr bwMode="auto">
          <a:xfrm>
            <a:off x="1371600" y="609600"/>
            <a:ext cx="7620000" cy="561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1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1327" y="2057400"/>
            <a:ext cx="66013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Refresh your memory: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Look at pg. 4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Clusters of SPARKS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C:\Users\terrireid\AppData\Local\Microsoft\Windows\Temporary Internet Files\Content.IE5\CI79Q348\MC9004420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5800"/>
            <a:ext cx="1177925" cy="116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terrireid\AppData\Local\Microsoft\Windows\Temporary Internet Files\Content.IE5\TAR6YTX3\MC9004343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48163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t="14084" r="3341" b="16828"/>
          <a:stretch/>
        </p:blipFill>
        <p:spPr bwMode="auto">
          <a:xfrm>
            <a:off x="569686" y="838200"/>
            <a:ext cx="7924800" cy="512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15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2744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Groups…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469" y="1828800"/>
            <a:ext cx="753757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Creat</a:t>
            </a:r>
            <a:r>
              <a:rPr lang="en-US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a 1 minute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Spark A Vision Video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Highlighting </a:t>
            </a:r>
            <a:r>
              <a:rPr lang="en-US" sz="5400" b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 groups’ </a:t>
            </a:r>
            <a:endParaRPr lang="en-US" sz="54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SPARKS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81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208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Record…</vt:lpstr>
      <vt:lpstr>Reflection…</vt:lpstr>
      <vt:lpstr>Reflection…</vt:lpstr>
      <vt:lpstr>Points to remember:</vt:lpstr>
    </vt:vector>
  </TitlesOfParts>
  <Company>WDS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Doug Hartman</cp:lastModifiedBy>
  <cp:revision>29</cp:revision>
  <dcterms:created xsi:type="dcterms:W3CDTF">2013-01-17T14:13:11Z</dcterms:created>
  <dcterms:modified xsi:type="dcterms:W3CDTF">2014-05-21T22:43:31Z</dcterms:modified>
</cp:coreProperties>
</file>